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3"/>
  </p:notesMasterIdLst>
  <p:sldIdLst>
    <p:sldId id="256" r:id="rId2"/>
  </p:sldIdLst>
  <p:sldSz cx="28948063" cy="42803763"/>
  <p:notesSz cx="6858000" cy="9144000"/>
  <p:defaultTextStyle>
    <a:defPPr>
      <a:defRPr lang="es-ES"/>
    </a:defPPr>
    <a:lvl1pPr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2047875" indent="-1614488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4097338" indent="-3230563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6148388" indent="-4846638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8197850" indent="-6462713" algn="l" defTabSz="20478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1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74"/>
  </p:normalViewPr>
  <p:slideViewPr>
    <p:cSldViewPr snapToGrid="0" snapToObjects="1">
      <p:cViewPr varScale="1">
        <p:scale>
          <a:sx n="20" d="100"/>
          <a:sy n="20" d="100"/>
        </p:scale>
        <p:origin x="3520" y="312"/>
      </p:cViewPr>
      <p:guideLst>
        <p:guide orient="horz" pos="13482"/>
        <p:guide pos="9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48675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1BDBC0-B11E-4FE5-B0C5-6F48FBCEB4FD}" type="datetimeFigureOut">
              <a:rPr lang="es-ES"/>
              <a:pPr/>
              <a:t>29/6/22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86013" y="1143000"/>
            <a:ext cx="208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48675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6EB293-85B1-450B-B576-4D8C1E4E089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273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333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8667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7351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169185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6pPr>
    <a:lvl7pPr marL="2603022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7pPr>
    <a:lvl8pPr marL="3036860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8pPr>
    <a:lvl9pPr marL="3470697" algn="l" defTabSz="867674" rtl="0" eaLnBrk="1" latinLnBrk="0" hangingPunct="1">
      <a:defRPr sz="11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Marcador de notas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eaLnBrk="1" hangingPunct="1">
              <a:spcBef>
                <a:spcPct val="0"/>
              </a:spcBef>
              <a:defRPr/>
            </a:pPr>
            <a:endParaRPr lang="es-ES" altLang="es-ES" sz="1139">
              <a:ea typeface="+mn-ea"/>
            </a:endParaRPr>
          </a:p>
        </p:txBody>
      </p:sp>
      <p:sp>
        <p:nvSpPr>
          <p:cNvPr id="1843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A285A2-FC74-4AC4-927B-AAC8C5CC3785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206D81C-BD99-A63E-C585-934DA9CD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6285" y="38600466"/>
            <a:ext cx="26517601" cy="4072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F2A78EE-E1AC-E549-8E09-CB66BB97C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6456" y="38770560"/>
            <a:ext cx="23292096" cy="355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aptura de pantalla 2020-06-09 a las 13.30.2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2" y="39186340"/>
            <a:ext cx="28796591" cy="361742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1989138" y="2279650"/>
            <a:ext cx="24969787" cy="827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989138" y="11395075"/>
            <a:ext cx="24969787" cy="271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989138" y="39673213"/>
            <a:ext cx="651351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211856A9-AF9A-4407-96DD-3F0E35C05F53}" type="datetimeFigureOut">
              <a:rPr lang="es-ES"/>
              <a:pPr/>
              <a:t>29/6/22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590088" y="39673213"/>
            <a:ext cx="976788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048675">
              <a:defRPr sz="1072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0445413" y="39673213"/>
            <a:ext cx="651351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21571352-0BC1-4573-8F75-C588A49C5A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1" r:id="rId2"/>
    <p:sldLayoutId id="2147483800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 Light" panose="020F0302020204030204" pitchFamily="34" charset="0"/>
          <a:ea typeface="MS PGothic" pitchFamily="34" charset="-128"/>
        </a:defRPr>
      </a:lvl5pPr>
      <a:lvl6pPr marL="408417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6pPr>
      <a:lvl7pPr marL="816834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7pPr>
      <a:lvl8pPr marL="1225250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8pPr>
      <a:lvl9pPr marL="1633667" algn="l" rtl="0" fontAlgn="base">
        <a:lnSpc>
          <a:spcPct val="90000"/>
        </a:lnSpc>
        <a:spcBef>
          <a:spcPct val="0"/>
        </a:spcBef>
        <a:spcAft>
          <a:spcPct val="0"/>
        </a:spcAft>
        <a:defRPr sz="393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3200" indent="-203200" algn="l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11188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20763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428750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836738" indent="-203200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24629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65470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3063126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4715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1pPr>
      <a:lvl2pPr marL="4084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2pPr>
      <a:lvl3pPr marL="8168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3pPr>
      <a:lvl4pPr marL="122525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63366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04208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450501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8589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2673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</Words>
  <Application>Microsoft Macintosh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Olalla</dc:creator>
  <cp:lastModifiedBy>Microsoft Office User</cp:lastModifiedBy>
  <cp:revision>19</cp:revision>
  <dcterms:created xsi:type="dcterms:W3CDTF">2012-03-30T07:24:49Z</dcterms:created>
  <dcterms:modified xsi:type="dcterms:W3CDTF">2022-06-29T10:30:01Z</dcterms:modified>
</cp:coreProperties>
</file>